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Open Sans SemiBold"/>
      <p:regular r:id="rId11"/>
      <p:bold r:id="rId12"/>
      <p:italic r:id="rId13"/>
      <p:boldItalic r:id="rId14"/>
    </p:embeddedFont>
    <p:embeddedFont>
      <p:font typeface="Open Sans Light"/>
      <p:regular r:id="rId15"/>
      <p:bold r:id="rId16"/>
      <p:italic r:id="rId17"/>
      <p:boldItalic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OpenSans-bold.fntdata"/><Relationship Id="rId22" Type="http://schemas.openxmlformats.org/officeDocument/2006/relationships/font" Target="fonts/OpenSans-boldItalic.fntdata"/><Relationship Id="rId21" Type="http://schemas.openxmlformats.org/officeDocument/2006/relationships/font" Target="fonts/OpenSans-italic.fntdata"/><Relationship Id="rId11" Type="http://schemas.openxmlformats.org/officeDocument/2006/relationships/font" Target="fonts/OpenSansSemiBold-regular.fntdata"/><Relationship Id="rId10" Type="http://schemas.openxmlformats.org/officeDocument/2006/relationships/slide" Target="slides/slide6.xml"/><Relationship Id="rId13" Type="http://schemas.openxmlformats.org/officeDocument/2006/relationships/font" Target="fonts/OpenSansSemiBold-italic.fntdata"/><Relationship Id="rId12" Type="http://schemas.openxmlformats.org/officeDocument/2006/relationships/font" Target="fonts/OpenSansSemiBold-bold.fntdata"/><Relationship Id="rId15" Type="http://schemas.openxmlformats.org/officeDocument/2006/relationships/font" Target="fonts/OpenSansLight-regular.fntdata"/><Relationship Id="rId14" Type="http://schemas.openxmlformats.org/officeDocument/2006/relationships/font" Target="fonts/OpenSansSemiBold-boldItalic.fntdata"/><Relationship Id="rId17" Type="http://schemas.openxmlformats.org/officeDocument/2006/relationships/font" Target="fonts/OpenSansLight-italic.fntdata"/><Relationship Id="rId16" Type="http://schemas.openxmlformats.org/officeDocument/2006/relationships/font" Target="fonts/OpenSansLight-bold.fntdata"/><Relationship Id="rId19" Type="http://schemas.openxmlformats.org/officeDocument/2006/relationships/font" Target="fonts/OpenSans-regular.fntdata"/><Relationship Id="rId18" Type="http://schemas.openxmlformats.org/officeDocument/2006/relationships/font" Target="fonts/OpenSans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080dc787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080dc787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089fb8b4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089fb8b4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c371820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c371820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document for students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089fb8b4c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089fb8b4c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document for students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8951919b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8951919b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document for students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3718206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3718206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document for students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ines &amp; Shapes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2 (Dark)">
  <p:cSld name="TITLE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4521425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4521425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2" type="subTitle"/>
          </p:nvPr>
        </p:nvSpPr>
        <p:spPr>
          <a:xfrm>
            <a:off x="4527181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4528650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2600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SemiBold"/>
              <a:buNone/>
              <a:defRPr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3" name="Google Shape;73;p12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Blue)">
  <p:cSld name="TITLE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Dark)">
  <p:cSld name="TITLE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">
  <p:cSld name="TITLE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2600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7" name="Google Shape;87;p15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 (Blue)">
  <p:cSld name="TITLE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Google Shape;91;p16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 (Dark)">
  <p:cSld name="TITLE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5" name="Google Shape;95;p17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">
  <p:cSld name="TITLE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250" y="1831839"/>
            <a:ext cx="4228076" cy="14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 (Blue)">
  <p:cSld name="TITLE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250" y="1831839"/>
            <a:ext cx="4228076" cy="14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 (Dark)">
  <p:cSld name="TITLE_1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250" y="1831839"/>
            <a:ext cx="4228076" cy="14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ines &amp; Shapes (Dark)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Dark)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7" name="Google Shape;107;p2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Blue)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1" name="Google Shape;111;p2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Violet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5" name="Google Shape;115;p2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Mint)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9" name="Google Shape;119;p2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Lime)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3" name="Google Shape;123;p2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4" name="Google Shape;124;p25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Lines (Dark)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7" name="Google Shape;127;p2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8" name="Google Shape;128;p26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Lines (Violet)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1" name="Google Shape;131;p2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32" name="Google Shape;132;p27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Lines (Mint)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5" name="Google Shape;135;p2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36" name="Google Shape;136;p28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2176775" y="612925"/>
            <a:ext cx="4790400" cy="7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29"/>
          <p:cNvSpPr txBox="1"/>
          <p:nvPr>
            <p:ph idx="1" type="subTitle"/>
          </p:nvPr>
        </p:nvSpPr>
        <p:spPr>
          <a:xfrm>
            <a:off x="2176775" y="1524325"/>
            <a:ext cx="4790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" name="Google Shape;140;p2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1" name="Google Shape;141;p29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3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>
            <p:ph idx="1" type="body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hapes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Navy Top Banner">
  <p:cSld name="TITLE_ONLY_1_1_1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1"/>
          <p:cNvSpPr/>
          <p:nvPr/>
        </p:nvSpPr>
        <p:spPr>
          <a:xfrm>
            <a:off x="150" y="0"/>
            <a:ext cx="9144000" cy="4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1"/>
          <p:cNvSpPr txBox="1"/>
          <p:nvPr>
            <p:ph idx="1" type="subTitle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>
            <p:ph idx="2" type="body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Dark)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7" name="Google Shape;157;p3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0" name="Google Shape;160;p32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2" name="Google Shape;162;p32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4" name="Google Shape;164;p32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Light)">
  <p:cSld name="TITLE_ONLY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3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3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33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3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3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Multi)">
  <p:cSld name="TITLE_ONLY_1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3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p34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34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9" name="Google Shape;189;p34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Dark)">
  <p:cSld name="TITLE_ONLY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3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3" name="Google Shape;193;p35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Light)">
  <p:cSld name="TITLE_ONLY_1_1_1_1_1_1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3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3" name="Google Shape;203;p36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36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9" name="Google Shape;209;p36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Multi)">
  <p:cSld name="TITLE_ONLY_1_1_1_1_1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3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3" name="Google Shape;213;p37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37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37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19" name="Google Shape;219;p37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Dark)">
  <p:cSld name="TITLE_ONLY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3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3" name="Google Shape;223;p38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38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8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Light)">
  <p:cSld name="TITLE_ONLY_1_1_1_1_1_1_1_1_1_1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3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1" name="Google Shape;231;p39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39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9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39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Multi)">
  <p:cSld name="TITLE_ONLY_1_1_1_1_1_1_1_1_1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4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9" name="Google Shape;239;p40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40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40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40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hapes (Dark)">
  <p:cSld name="TITLE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4 (Dark)">
  <p:cSld name="TITLE_ONLY_1_1_1_1_1_1_1_1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4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7" name="Google Shape;247;p41"/>
          <p:cNvSpPr txBox="1"/>
          <p:nvPr>
            <p:ph idx="1" type="subTitle"/>
          </p:nvPr>
        </p:nvSpPr>
        <p:spPr>
          <a:xfrm>
            <a:off x="98012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idx="2" type="subTitle"/>
          </p:nvPr>
        </p:nvSpPr>
        <p:spPr>
          <a:xfrm>
            <a:off x="98012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9" name="Google Shape;249;p41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>
            <p:ph idx="3" type="subTitle"/>
          </p:nvPr>
        </p:nvSpPr>
        <p:spPr>
          <a:xfrm>
            <a:off x="293845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4" type="subTitle"/>
          </p:nvPr>
        </p:nvSpPr>
        <p:spPr>
          <a:xfrm>
            <a:off x="293845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5" type="subTitle"/>
          </p:nvPr>
        </p:nvSpPr>
        <p:spPr>
          <a:xfrm>
            <a:off x="489677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6" type="subTitle"/>
          </p:nvPr>
        </p:nvSpPr>
        <p:spPr>
          <a:xfrm>
            <a:off x="489677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7" type="subTitle"/>
          </p:nvPr>
        </p:nvSpPr>
        <p:spPr>
          <a:xfrm>
            <a:off x="685510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8" type="subTitle"/>
          </p:nvPr>
        </p:nvSpPr>
        <p:spPr>
          <a:xfrm>
            <a:off x="685510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4 (Multi)">
  <p:cSld name="TITLE_ONLY_1_1_1_1_1_1_1_1_1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4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98012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42"/>
          <p:cNvSpPr txBox="1"/>
          <p:nvPr>
            <p:ph idx="2" type="subTitle"/>
          </p:nvPr>
        </p:nvSpPr>
        <p:spPr>
          <a:xfrm>
            <a:off x="98012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61" name="Google Shape;261;p42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>
            <p:ph idx="3" type="subTitle"/>
          </p:nvPr>
        </p:nvSpPr>
        <p:spPr>
          <a:xfrm>
            <a:off x="293845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42"/>
          <p:cNvSpPr txBox="1"/>
          <p:nvPr>
            <p:ph idx="4" type="subTitle"/>
          </p:nvPr>
        </p:nvSpPr>
        <p:spPr>
          <a:xfrm>
            <a:off x="293845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5" type="subTitle"/>
          </p:nvPr>
        </p:nvSpPr>
        <p:spPr>
          <a:xfrm>
            <a:off x="489677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6" type="subTitle"/>
          </p:nvPr>
        </p:nvSpPr>
        <p:spPr>
          <a:xfrm>
            <a:off x="489677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42"/>
          <p:cNvSpPr txBox="1"/>
          <p:nvPr>
            <p:ph idx="7" type="subTitle"/>
          </p:nvPr>
        </p:nvSpPr>
        <p:spPr>
          <a:xfrm>
            <a:off x="685510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42"/>
          <p:cNvSpPr txBox="1"/>
          <p:nvPr>
            <p:ph idx="8" type="subTitle"/>
          </p:nvPr>
        </p:nvSpPr>
        <p:spPr>
          <a:xfrm>
            <a:off x="685510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3 (Dark)">
  <p:cSld name="TITLE_ONLY_1_1_1_1_1_1_1_1_1_1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1" name="Google Shape;271;p43"/>
          <p:cNvSpPr txBox="1"/>
          <p:nvPr>
            <p:ph idx="1" type="subTitle"/>
          </p:nvPr>
        </p:nvSpPr>
        <p:spPr>
          <a:xfrm>
            <a:off x="9801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43"/>
          <p:cNvSpPr txBox="1"/>
          <p:nvPr>
            <p:ph idx="2" type="subTitle"/>
          </p:nvPr>
        </p:nvSpPr>
        <p:spPr>
          <a:xfrm>
            <a:off x="9801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73" name="Google Shape;273;p43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>
            <p:ph idx="3" type="subTitle"/>
          </p:nvPr>
        </p:nvSpPr>
        <p:spPr>
          <a:xfrm>
            <a:off x="36484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idx="4" type="subTitle"/>
          </p:nvPr>
        </p:nvSpPr>
        <p:spPr>
          <a:xfrm>
            <a:off x="36484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43"/>
          <p:cNvSpPr txBox="1"/>
          <p:nvPr>
            <p:ph idx="5" type="subTitle"/>
          </p:nvPr>
        </p:nvSpPr>
        <p:spPr>
          <a:xfrm>
            <a:off x="63167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3"/>
          <p:cNvSpPr txBox="1"/>
          <p:nvPr>
            <p:ph idx="6" type="subTitle"/>
          </p:nvPr>
        </p:nvSpPr>
        <p:spPr>
          <a:xfrm>
            <a:off x="63167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3 (Multi)">
  <p:cSld name="TITLE_ONLY_1_1_1_1_1_1_1_1_1_1_1_1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4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1" name="Google Shape;281;p44"/>
          <p:cNvSpPr txBox="1"/>
          <p:nvPr>
            <p:ph idx="1" type="subTitle"/>
          </p:nvPr>
        </p:nvSpPr>
        <p:spPr>
          <a:xfrm>
            <a:off x="9801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44"/>
          <p:cNvSpPr txBox="1"/>
          <p:nvPr>
            <p:ph idx="2" type="subTitle"/>
          </p:nvPr>
        </p:nvSpPr>
        <p:spPr>
          <a:xfrm>
            <a:off x="9801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/>
          <p:nvPr>
            <p:ph idx="3" type="subTitle"/>
          </p:nvPr>
        </p:nvSpPr>
        <p:spPr>
          <a:xfrm>
            <a:off x="36484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44"/>
          <p:cNvSpPr txBox="1"/>
          <p:nvPr>
            <p:ph idx="4" type="subTitle"/>
          </p:nvPr>
        </p:nvSpPr>
        <p:spPr>
          <a:xfrm>
            <a:off x="36484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44"/>
          <p:cNvSpPr txBox="1"/>
          <p:nvPr>
            <p:ph idx="5" type="subTitle"/>
          </p:nvPr>
        </p:nvSpPr>
        <p:spPr>
          <a:xfrm>
            <a:off x="63167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44"/>
          <p:cNvSpPr txBox="1"/>
          <p:nvPr>
            <p:ph idx="6" type="subTitle"/>
          </p:nvPr>
        </p:nvSpPr>
        <p:spPr>
          <a:xfrm>
            <a:off x="63167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1817875" y="1198515"/>
            <a:ext cx="5477100" cy="197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0" name="Google Shape;290;p45"/>
          <p:cNvSpPr txBox="1"/>
          <p:nvPr>
            <p:ph idx="1" type="subTitle"/>
          </p:nvPr>
        </p:nvSpPr>
        <p:spPr>
          <a:xfrm>
            <a:off x="1817875" y="3542325"/>
            <a:ext cx="547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4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1817875" y="3768575"/>
            <a:ext cx="547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- Single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96" name="Google Shape;296;p46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>
            <p:ph type="title"/>
          </p:nvPr>
        </p:nvSpPr>
        <p:spPr>
          <a:xfrm>
            <a:off x="1373150" y="546150"/>
            <a:ext cx="6397800" cy="81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- 3">
  <p:cSld name="BIG_NUMB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00" name="Google Shape;300;p47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 txBox="1"/>
          <p:nvPr>
            <p:ph type="title"/>
          </p:nvPr>
        </p:nvSpPr>
        <p:spPr>
          <a:xfrm>
            <a:off x="612600" y="1357550"/>
            <a:ext cx="3819000" cy="24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04" name="Google Shape;304;p48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)">
  <p:cSld name="BLANK_1">
    <p:bg>
      <p:bgPr>
        <a:solidFill>
          <a:schemeClr val="dk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07" name="Google Shape;307;p49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(Dark)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Globe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Globe 1">
  <p:cSld name="TITLE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2">
  <p:cSld name="TITLE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4528650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>
            <p:ph type="ctrTitle"/>
          </p:nvPr>
        </p:nvSpPr>
        <p:spPr>
          <a:xfrm>
            <a:off x="4521425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" type="subTitle"/>
          </p:nvPr>
        </p:nvSpPr>
        <p:spPr>
          <a:xfrm>
            <a:off x="4521425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subTitle"/>
          </p:nvPr>
        </p:nvSpPr>
        <p:spPr>
          <a:xfrm>
            <a:off x="4527181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2600" y="605125"/>
            <a:ext cx="7918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2600" y="1553875"/>
            <a:ext cx="7918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ctrTitle"/>
          </p:nvPr>
        </p:nvSpPr>
        <p:spPr>
          <a:xfrm>
            <a:off x="612600" y="1292675"/>
            <a:ext cx="7186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DECI Student Journey.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50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DECI Level 2 | M1</a:t>
            </a:r>
            <a:endParaRPr b="1" sz="2000"/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7566"/>
            <a:ext cx="9144000" cy="1788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ctrTitle"/>
          </p:nvPr>
        </p:nvSpPr>
        <p:spPr>
          <a:xfrm>
            <a:off x="551825" y="2198225"/>
            <a:ext cx="82584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Lifestyle 😎</a:t>
            </a:r>
            <a:endParaRPr/>
          </a:p>
        </p:txBody>
      </p:sp>
      <p:pic>
        <p:nvPicPr>
          <p:cNvPr id="320" name="Google Shape;3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700" y="1316825"/>
            <a:ext cx="3002700" cy="3002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441675" y="546650"/>
            <a:ext cx="5416800" cy="6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Open Sans"/>
                <a:ea typeface="Open Sans"/>
                <a:cs typeface="Open Sans"/>
                <a:sym typeface="Open Sans"/>
              </a:rPr>
              <a:t>➡️ Medium Challenges</a:t>
            </a:r>
            <a:endParaRPr b="1" sz="2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88" y="2484388"/>
            <a:ext cx="899875" cy="8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2"/>
          <p:cNvSpPr txBox="1"/>
          <p:nvPr/>
        </p:nvSpPr>
        <p:spPr>
          <a:xfrm>
            <a:off x="2618401" y="1714100"/>
            <a:ext cx="5692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chemeClr val="accent3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bit.ly/ch-</a:t>
            </a:r>
            <a:r>
              <a:rPr b="1" lang="en" sz="2300">
                <a:solidFill>
                  <a:srgbClr val="6597FF"/>
                </a:solidFill>
                <a:highlight>
                  <a:schemeClr val="accent3"/>
                </a:highlight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2300">
                <a:solidFill>
                  <a:schemeClr val="dk1"/>
                </a:solidFill>
                <a:highlight>
                  <a:schemeClr val="accent3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lang="en" sz="2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             🤩 1000 pts</a:t>
            </a:r>
            <a:endParaRPr sz="2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28" name="Google Shape;328;p52"/>
          <p:cNvCxnSpPr/>
          <p:nvPr/>
        </p:nvCxnSpPr>
        <p:spPr>
          <a:xfrm>
            <a:off x="2061288" y="1714088"/>
            <a:ext cx="0" cy="2440500"/>
          </a:xfrm>
          <a:prstGeom prst="straightConnector1">
            <a:avLst/>
          </a:prstGeom>
          <a:noFill/>
          <a:ln cap="flat" cmpd="sng" w="19050">
            <a:solidFill>
              <a:srgbClr val="6597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52"/>
          <p:cNvSpPr txBox="1"/>
          <p:nvPr/>
        </p:nvSpPr>
        <p:spPr>
          <a:xfrm>
            <a:off x="2618401" y="2604075"/>
            <a:ext cx="56928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chemeClr val="accent3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bit.ly/ch-</a:t>
            </a:r>
            <a:r>
              <a:rPr b="1" lang="en" sz="2300">
                <a:solidFill>
                  <a:srgbClr val="6597FF"/>
                </a:solidFill>
                <a:highlight>
                  <a:schemeClr val="accent3"/>
                </a:highlight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2300">
                <a:solidFill>
                  <a:schemeClr val="dk1"/>
                </a:solidFill>
                <a:highlight>
                  <a:schemeClr val="accent3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r>
              <a:rPr lang="en" sz="2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             🤩 3000 pts</a:t>
            </a:r>
            <a:endParaRPr sz="2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0" name="Google Shape;330;p52"/>
          <p:cNvSpPr txBox="1"/>
          <p:nvPr/>
        </p:nvSpPr>
        <p:spPr>
          <a:xfrm>
            <a:off x="2618401" y="3494050"/>
            <a:ext cx="56928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chemeClr val="accent3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bit.ly/ch-</a:t>
            </a:r>
            <a:r>
              <a:rPr b="1" lang="en" sz="2300">
                <a:solidFill>
                  <a:srgbClr val="6597FF"/>
                </a:solidFill>
                <a:highlight>
                  <a:schemeClr val="accent3"/>
                </a:highlight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2300">
                <a:solidFill>
                  <a:schemeClr val="dk1"/>
                </a:solidFill>
                <a:highlight>
                  <a:schemeClr val="accent3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r>
              <a:rPr lang="en" sz="2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             🤩 5000 pts</a:t>
            </a:r>
            <a:endParaRPr sz="2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612600" y="2299267"/>
            <a:ext cx="7918800" cy="10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hardest type</a:t>
            </a:r>
            <a:r>
              <a:rPr lang="en"/>
              <a:t> of </a:t>
            </a:r>
            <a:r>
              <a:rPr b="1" lang="en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errors</a:t>
            </a:r>
            <a:r>
              <a:rPr lang="en"/>
              <a:t>?</a:t>
            </a:r>
            <a:endParaRPr/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63" y="1071650"/>
            <a:ext cx="899875" cy="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441675" y="546650"/>
            <a:ext cx="5416800" cy="6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Open Sans"/>
                <a:ea typeface="Open Sans"/>
                <a:cs typeface="Open Sans"/>
                <a:sym typeface="Open Sans"/>
              </a:rPr>
              <a:t>➡️ The summit</a:t>
            </a:r>
            <a:endParaRPr b="1" sz="2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88" y="2484388"/>
            <a:ext cx="899875" cy="8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4"/>
          <p:cNvSpPr txBox="1"/>
          <p:nvPr/>
        </p:nvSpPr>
        <p:spPr>
          <a:xfrm>
            <a:off x="2665601" y="2664363"/>
            <a:ext cx="56928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chemeClr val="accent3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bit.ly/ch-</a:t>
            </a:r>
            <a:r>
              <a:rPr b="1" lang="en" sz="2300">
                <a:solidFill>
                  <a:srgbClr val="6597FF"/>
                </a:solidFill>
                <a:highlight>
                  <a:schemeClr val="accent3"/>
                </a:highlight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2300">
                <a:solidFill>
                  <a:schemeClr val="dk1"/>
                </a:solidFill>
                <a:highlight>
                  <a:schemeClr val="accent3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r>
              <a:rPr lang="en" sz="2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             🤩 20000 pts</a:t>
            </a:r>
            <a:endParaRPr sz="2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44" name="Google Shape;344;p54"/>
          <p:cNvCxnSpPr/>
          <p:nvPr/>
        </p:nvCxnSpPr>
        <p:spPr>
          <a:xfrm>
            <a:off x="2061288" y="1714088"/>
            <a:ext cx="0" cy="2440500"/>
          </a:xfrm>
          <a:prstGeom prst="straightConnector1">
            <a:avLst/>
          </a:prstGeom>
          <a:noFill/>
          <a:ln cap="flat" cmpd="sng" w="19050">
            <a:solidFill>
              <a:srgbClr val="6597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425" y="1476875"/>
            <a:ext cx="647075" cy="6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 rotWithShape="1">
          <a:blip r:embed="rId4">
            <a:alphaModFix/>
          </a:blip>
          <a:srcRect b="4569" l="0" r="0" t="-4569"/>
          <a:stretch/>
        </p:blipFill>
        <p:spPr>
          <a:xfrm>
            <a:off x="5846025" y="2273375"/>
            <a:ext cx="2383942" cy="17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5"/>
          <p:cNvSpPr txBox="1"/>
          <p:nvPr>
            <p:ph type="title"/>
          </p:nvPr>
        </p:nvSpPr>
        <p:spPr>
          <a:xfrm>
            <a:off x="1155425" y="2458700"/>
            <a:ext cx="4630800" cy="6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See you later</a:t>
            </a:r>
            <a:r>
              <a:rPr b="1" lang="en" sz="290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1" lang="en" sz="29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2900">
                <a:latin typeface="Open Sans"/>
                <a:ea typeface="Open Sans"/>
                <a:cs typeface="Open Sans"/>
                <a:sym typeface="Open Sans"/>
              </a:rPr>
              <a:t>Python Programmers :D</a:t>
            </a:r>
            <a:endParaRPr b="1" sz="2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dacity Rebrand">
  <a:themeElements>
    <a:clrScheme name="Simple Light">
      <a:dk1>
        <a:srgbClr val="0B0B0B"/>
      </a:dk1>
      <a:lt1>
        <a:srgbClr val="FFFFFF"/>
      </a:lt1>
      <a:dk2>
        <a:srgbClr val="171A53"/>
      </a:dk2>
      <a:lt2>
        <a:srgbClr val="F6F6F6"/>
      </a:lt2>
      <a:accent1>
        <a:srgbClr val="2015FF"/>
      </a:accent1>
      <a:accent2>
        <a:srgbClr val="00C5A1"/>
      </a:accent2>
      <a:accent3>
        <a:srgbClr val="DBE2E8"/>
      </a:accent3>
      <a:accent4>
        <a:srgbClr val="BDEA09"/>
      </a:accent4>
      <a:accent5>
        <a:srgbClr val="6597FF"/>
      </a:accent5>
      <a:accent6>
        <a:srgbClr val="B181FF"/>
      </a:accent6>
      <a:hlink>
        <a:srgbClr val="201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